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9906000" cy="6858000" type="A4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CC66"/>
    <a:srgbClr val="FFFF66"/>
    <a:srgbClr val="66FF66"/>
    <a:srgbClr val="66FFFF"/>
    <a:srgbClr val="CCFF66"/>
    <a:srgbClr val="0080FF"/>
    <a:srgbClr val="008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50" d="100"/>
          <a:sy n="150" d="100"/>
        </p:scale>
        <p:origin x="-960" y="-92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A9899-1EC9-BC40-A01C-829AAC4184BF}" type="datetimeFigureOut">
              <a:rPr kumimoji="1" lang="ja-JP" altLang="en-US" smtClean="0"/>
              <a:t>7/21/17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B2F5-4A3E-C349-BC19-6835F70324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07558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A9899-1EC9-BC40-A01C-829AAC4184BF}" type="datetimeFigureOut">
              <a:rPr kumimoji="1" lang="ja-JP" altLang="en-US" smtClean="0"/>
              <a:t>7/21/17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B2F5-4A3E-C349-BC19-6835F70324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657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A9899-1EC9-BC40-A01C-829AAC4184BF}" type="datetimeFigureOut">
              <a:rPr kumimoji="1" lang="ja-JP" altLang="en-US" smtClean="0"/>
              <a:t>7/21/17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B2F5-4A3E-C349-BC19-6835F70324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0742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95300" y="1600203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035550" y="1600203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A9899-1EC9-BC40-A01C-829AAC4184BF}" type="datetimeFigureOut">
              <a:rPr kumimoji="1" lang="ja-JP" altLang="en-US" smtClean="0"/>
              <a:t>7/21/17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B2F5-4A3E-C349-BC19-6835F70324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17415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A9899-1EC9-BC40-A01C-829AAC4184BF}" type="datetimeFigureOut">
              <a:rPr kumimoji="1" lang="ja-JP" altLang="en-US" smtClean="0"/>
              <a:t>7/21/17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B2F5-4A3E-C349-BC19-6835F70324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42544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A9899-1EC9-BC40-A01C-829AAC4184BF}" type="datetimeFigureOut">
              <a:rPr kumimoji="1" lang="ja-JP" altLang="en-US" smtClean="0"/>
              <a:t>7/21/17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B2F5-4A3E-C349-BC19-6835F70324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83035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A9899-1EC9-BC40-A01C-829AAC4184BF}" type="datetimeFigureOut">
              <a:rPr kumimoji="1" lang="ja-JP" altLang="en-US" smtClean="0"/>
              <a:t>7/21/17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B2F5-4A3E-C349-BC19-6835F70324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2782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72972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A9899-1EC9-BC40-A01C-829AAC4184BF}" type="datetimeFigureOut">
              <a:rPr kumimoji="1" lang="ja-JP" altLang="en-US" smtClean="0"/>
              <a:t>7/21/17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B2F5-4A3E-C349-BC19-6835F70324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65750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A9899-1EC9-BC40-A01C-829AAC4184BF}" type="datetimeFigureOut">
              <a:rPr kumimoji="1" lang="ja-JP" altLang="en-US" smtClean="0"/>
              <a:t>7/21/17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B2F5-4A3E-C349-BC19-6835F70324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89493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A9899-1EC9-BC40-A01C-829AAC4184BF}" type="datetimeFigureOut">
              <a:rPr kumimoji="1" lang="ja-JP" altLang="en-US" smtClean="0"/>
              <a:t>7/21/17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B2F5-4A3E-C349-BC19-6835F70324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38842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181850" y="274641"/>
            <a:ext cx="222885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95300" y="274641"/>
            <a:ext cx="652145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A9899-1EC9-BC40-A01C-829AAC4184BF}" type="datetimeFigureOut">
              <a:rPr kumimoji="1" lang="ja-JP" altLang="en-US" smtClean="0"/>
              <a:t>7/21/17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B2F5-4A3E-C349-BC19-6835F70324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70874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0" y="1600203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95300" y="635635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A9899-1EC9-BC40-A01C-829AAC4184BF}" type="datetimeFigureOut">
              <a:rPr kumimoji="1" lang="ja-JP" altLang="en-US" smtClean="0"/>
              <a:t>7/21/17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384550" y="6356353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7099300" y="635635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3B2F5-4A3E-C349-BC19-6835F70324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7196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円/楕円 3"/>
          <p:cNvSpPr>
            <a:spLocks noChangeAspect="1"/>
          </p:cNvSpPr>
          <p:nvPr/>
        </p:nvSpPr>
        <p:spPr>
          <a:xfrm>
            <a:off x="2641643" y="1151486"/>
            <a:ext cx="4572000" cy="4419599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FF6600"/>
              </a:gs>
              <a:gs pos="50000">
                <a:srgbClr val="FFCC66"/>
              </a:gs>
            </a:gsLst>
            <a:path path="circle">
              <a:fillToRect l="50000" t="50000" r="50000" b="50000"/>
            </a:path>
            <a:tileRect/>
          </a:gradFill>
          <a:ln w="38100" cmpd="sng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ArchUp">
              <a:avLst/>
            </a:prstTxWarp>
          </a:bodyPr>
          <a:lstStyle/>
          <a:p>
            <a:pPr lvl="1" algn="ctr">
              <a:lnSpc>
                <a:spcPct val="50000"/>
              </a:lnSpc>
            </a:pPr>
            <a:endParaRPr lang="ja-JP" altLang="en-US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3693965" y="3512186"/>
            <a:ext cx="2458891" cy="1121327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rgbClr val="FFFFFF"/>
              </a:gs>
            </a:gsLst>
            <a:lin ang="1620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4453923" y="3086621"/>
            <a:ext cx="938972" cy="1546893"/>
          </a:xfrm>
          <a:prstGeom prst="rect">
            <a:avLst/>
          </a:prstGeom>
          <a:gradFill>
            <a:gsLst>
              <a:gs pos="0">
                <a:schemeClr val="tx2">
                  <a:lumMod val="40000"/>
                  <a:lumOff val="60000"/>
                </a:schemeClr>
              </a:gs>
              <a:gs pos="100000">
                <a:schemeClr val="bg1"/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3141177" y="3937750"/>
            <a:ext cx="3564466" cy="729539"/>
          </a:xfrm>
          <a:prstGeom prst="rect">
            <a:avLst/>
          </a:prstGeom>
          <a:gradFill>
            <a:gsLst>
              <a:gs pos="0">
                <a:schemeClr val="tx2">
                  <a:lumMod val="20000"/>
                  <a:lumOff val="80000"/>
                </a:schemeClr>
              </a:gs>
              <a:gs pos="100000">
                <a:schemeClr val="bg1"/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4447955" y="3133907"/>
            <a:ext cx="938972" cy="45719"/>
          </a:xfrm>
          <a:prstGeom prst="rect">
            <a:avLst/>
          </a:prstGeom>
          <a:solidFill>
            <a:schemeClr val="tx2">
              <a:lumMod val="50000"/>
            </a:schemeClr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3141177" y="3988824"/>
            <a:ext cx="3564466" cy="45719"/>
          </a:xfrm>
          <a:prstGeom prst="rect">
            <a:avLst/>
          </a:prstGeom>
          <a:solidFill>
            <a:schemeClr val="tx2">
              <a:lumMod val="50000"/>
            </a:schemeClr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4849749" y="3390594"/>
            <a:ext cx="45719" cy="547154"/>
          </a:xfrm>
          <a:prstGeom prst="rect">
            <a:avLst/>
          </a:prstGeom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4951353" y="3390594"/>
            <a:ext cx="45719" cy="547154"/>
          </a:xfrm>
          <a:prstGeom prst="rect">
            <a:avLst/>
          </a:prstGeom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12" name="図形グループ 11"/>
          <p:cNvGrpSpPr/>
          <p:nvPr/>
        </p:nvGrpSpPr>
        <p:grpSpPr>
          <a:xfrm>
            <a:off x="3659217" y="4336293"/>
            <a:ext cx="2504610" cy="330995"/>
            <a:chOff x="2566974" y="3870606"/>
            <a:chExt cx="2504610" cy="330995"/>
          </a:xfrm>
        </p:grpSpPr>
        <p:sp>
          <p:nvSpPr>
            <p:cNvPr id="13" name="正方形/長方形 12"/>
            <p:cNvSpPr/>
            <p:nvPr/>
          </p:nvSpPr>
          <p:spPr>
            <a:xfrm>
              <a:off x="2566974" y="3870606"/>
              <a:ext cx="45719" cy="330995"/>
            </a:xfrm>
            <a:prstGeom prst="rect">
              <a:avLst/>
            </a:prstGeom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" name="正方形/長方形 13"/>
            <p:cNvSpPr/>
            <p:nvPr/>
          </p:nvSpPr>
          <p:spPr>
            <a:xfrm>
              <a:off x="2874335" y="3870606"/>
              <a:ext cx="45719" cy="330995"/>
            </a:xfrm>
            <a:prstGeom prst="rect">
              <a:avLst/>
            </a:prstGeom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5" name="正方形/長方形 14"/>
            <p:cNvSpPr/>
            <p:nvPr/>
          </p:nvSpPr>
          <p:spPr>
            <a:xfrm>
              <a:off x="3181696" y="3870606"/>
              <a:ext cx="45719" cy="330995"/>
            </a:xfrm>
            <a:prstGeom prst="rect">
              <a:avLst/>
            </a:prstGeom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6" name="正方形/長方形 15"/>
            <p:cNvSpPr/>
            <p:nvPr/>
          </p:nvSpPr>
          <p:spPr>
            <a:xfrm>
              <a:off x="3489057" y="3870606"/>
              <a:ext cx="45719" cy="330995"/>
            </a:xfrm>
            <a:prstGeom prst="rect">
              <a:avLst/>
            </a:prstGeom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3796418" y="3870606"/>
              <a:ext cx="45719" cy="330995"/>
            </a:xfrm>
            <a:prstGeom prst="rect">
              <a:avLst/>
            </a:prstGeom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8" name="正方形/長方形 17"/>
            <p:cNvSpPr/>
            <p:nvPr/>
          </p:nvSpPr>
          <p:spPr>
            <a:xfrm>
              <a:off x="4103779" y="3870606"/>
              <a:ext cx="45719" cy="330995"/>
            </a:xfrm>
            <a:prstGeom prst="rect">
              <a:avLst/>
            </a:prstGeom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9" name="正方形/長方形 18"/>
            <p:cNvSpPr/>
            <p:nvPr/>
          </p:nvSpPr>
          <p:spPr>
            <a:xfrm>
              <a:off x="4411140" y="3870606"/>
              <a:ext cx="45719" cy="330995"/>
            </a:xfrm>
            <a:prstGeom prst="rect">
              <a:avLst/>
            </a:prstGeom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正方形/長方形 19"/>
            <p:cNvSpPr/>
            <p:nvPr/>
          </p:nvSpPr>
          <p:spPr>
            <a:xfrm>
              <a:off x="4718501" y="3870606"/>
              <a:ext cx="45719" cy="330995"/>
            </a:xfrm>
            <a:prstGeom prst="rect">
              <a:avLst/>
            </a:prstGeom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1" name="正方形/長方形 20"/>
            <p:cNvSpPr/>
            <p:nvPr/>
          </p:nvSpPr>
          <p:spPr>
            <a:xfrm>
              <a:off x="5025865" y="3870606"/>
              <a:ext cx="45719" cy="330995"/>
            </a:xfrm>
            <a:prstGeom prst="rect">
              <a:avLst/>
            </a:prstGeom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2" name="図形グループ 21"/>
          <p:cNvGrpSpPr/>
          <p:nvPr/>
        </p:nvGrpSpPr>
        <p:grpSpPr>
          <a:xfrm>
            <a:off x="5436371" y="3582611"/>
            <a:ext cx="662141" cy="299719"/>
            <a:chOff x="4361061" y="3116925"/>
            <a:chExt cx="662141" cy="299719"/>
          </a:xfrm>
        </p:grpSpPr>
        <p:grpSp>
          <p:nvGrpSpPr>
            <p:cNvPr id="23" name="図形グループ 22"/>
            <p:cNvGrpSpPr/>
            <p:nvPr/>
          </p:nvGrpSpPr>
          <p:grpSpPr>
            <a:xfrm>
              <a:off x="4361061" y="3116925"/>
              <a:ext cx="662141" cy="45719"/>
              <a:chOff x="2612693" y="3116925"/>
              <a:chExt cx="662141" cy="45719"/>
            </a:xfrm>
          </p:grpSpPr>
          <p:sp>
            <p:nvSpPr>
              <p:cNvPr id="40" name="正方形/長方形 39"/>
              <p:cNvSpPr/>
              <p:nvPr/>
            </p:nvSpPr>
            <p:spPr>
              <a:xfrm>
                <a:off x="2612693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1" name="正方形/長方形 40"/>
              <p:cNvSpPr/>
              <p:nvPr/>
            </p:nvSpPr>
            <p:spPr>
              <a:xfrm>
                <a:off x="2715430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2" name="正方形/長方形 41"/>
              <p:cNvSpPr/>
              <p:nvPr/>
            </p:nvSpPr>
            <p:spPr>
              <a:xfrm>
                <a:off x="2818167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3" name="正方形/長方形 42"/>
              <p:cNvSpPr/>
              <p:nvPr/>
            </p:nvSpPr>
            <p:spPr>
              <a:xfrm>
                <a:off x="2920904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4" name="正方形/長方形 43"/>
              <p:cNvSpPr/>
              <p:nvPr/>
            </p:nvSpPr>
            <p:spPr>
              <a:xfrm>
                <a:off x="3023641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5" name="正方形/長方形 44"/>
              <p:cNvSpPr/>
              <p:nvPr/>
            </p:nvSpPr>
            <p:spPr>
              <a:xfrm>
                <a:off x="3126378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6" name="正方形/長方形 45"/>
              <p:cNvSpPr/>
              <p:nvPr/>
            </p:nvSpPr>
            <p:spPr>
              <a:xfrm>
                <a:off x="3229115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24" name="図形グループ 23"/>
            <p:cNvGrpSpPr/>
            <p:nvPr/>
          </p:nvGrpSpPr>
          <p:grpSpPr>
            <a:xfrm>
              <a:off x="4361061" y="3243925"/>
              <a:ext cx="662141" cy="45719"/>
              <a:chOff x="2612693" y="3116925"/>
              <a:chExt cx="662141" cy="45719"/>
            </a:xfrm>
          </p:grpSpPr>
          <p:sp>
            <p:nvSpPr>
              <p:cNvPr id="33" name="正方形/長方形 32"/>
              <p:cNvSpPr/>
              <p:nvPr/>
            </p:nvSpPr>
            <p:spPr>
              <a:xfrm>
                <a:off x="2612693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4" name="正方形/長方形 33"/>
              <p:cNvSpPr/>
              <p:nvPr/>
            </p:nvSpPr>
            <p:spPr>
              <a:xfrm>
                <a:off x="2715430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" name="正方形/長方形 34"/>
              <p:cNvSpPr/>
              <p:nvPr/>
            </p:nvSpPr>
            <p:spPr>
              <a:xfrm>
                <a:off x="2818167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6" name="正方形/長方形 35"/>
              <p:cNvSpPr/>
              <p:nvPr/>
            </p:nvSpPr>
            <p:spPr>
              <a:xfrm>
                <a:off x="2920904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7" name="正方形/長方形 36"/>
              <p:cNvSpPr/>
              <p:nvPr/>
            </p:nvSpPr>
            <p:spPr>
              <a:xfrm>
                <a:off x="3023641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8" name="正方形/長方形 37"/>
              <p:cNvSpPr/>
              <p:nvPr/>
            </p:nvSpPr>
            <p:spPr>
              <a:xfrm>
                <a:off x="3126378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" name="正方形/長方形 38"/>
              <p:cNvSpPr/>
              <p:nvPr/>
            </p:nvSpPr>
            <p:spPr>
              <a:xfrm>
                <a:off x="3229115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25" name="図形グループ 24"/>
            <p:cNvGrpSpPr/>
            <p:nvPr/>
          </p:nvGrpSpPr>
          <p:grpSpPr>
            <a:xfrm>
              <a:off x="4361061" y="3370925"/>
              <a:ext cx="662141" cy="45719"/>
              <a:chOff x="2612693" y="3116925"/>
              <a:chExt cx="662141" cy="45719"/>
            </a:xfrm>
          </p:grpSpPr>
          <p:sp>
            <p:nvSpPr>
              <p:cNvPr id="26" name="正方形/長方形 25"/>
              <p:cNvSpPr/>
              <p:nvPr/>
            </p:nvSpPr>
            <p:spPr>
              <a:xfrm>
                <a:off x="2612693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7" name="正方形/長方形 26"/>
              <p:cNvSpPr/>
              <p:nvPr/>
            </p:nvSpPr>
            <p:spPr>
              <a:xfrm>
                <a:off x="2715430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8" name="正方形/長方形 27"/>
              <p:cNvSpPr/>
              <p:nvPr/>
            </p:nvSpPr>
            <p:spPr>
              <a:xfrm>
                <a:off x="2818167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" name="正方形/長方形 28"/>
              <p:cNvSpPr/>
              <p:nvPr/>
            </p:nvSpPr>
            <p:spPr>
              <a:xfrm>
                <a:off x="2920904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0" name="正方形/長方形 29"/>
              <p:cNvSpPr/>
              <p:nvPr/>
            </p:nvSpPr>
            <p:spPr>
              <a:xfrm>
                <a:off x="3023641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1" name="正方形/長方形 30"/>
              <p:cNvSpPr/>
              <p:nvPr/>
            </p:nvSpPr>
            <p:spPr>
              <a:xfrm>
                <a:off x="3126378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" name="正方形/長方形 31"/>
              <p:cNvSpPr/>
              <p:nvPr/>
            </p:nvSpPr>
            <p:spPr>
              <a:xfrm>
                <a:off x="3229115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sp>
        <p:nvSpPr>
          <p:cNvPr id="47" name="フリーフォーム 46"/>
          <p:cNvSpPr/>
          <p:nvPr/>
        </p:nvSpPr>
        <p:spPr>
          <a:xfrm>
            <a:off x="3166576" y="2929486"/>
            <a:ext cx="262466" cy="1744133"/>
          </a:xfrm>
          <a:custGeom>
            <a:avLst/>
            <a:gdLst>
              <a:gd name="connsiteX0" fmla="*/ 0 w 262466"/>
              <a:gd name="connsiteY0" fmla="*/ 0 h 1744133"/>
              <a:gd name="connsiteX1" fmla="*/ 25400 w 262466"/>
              <a:gd name="connsiteY1" fmla="*/ 169333 h 1744133"/>
              <a:gd name="connsiteX2" fmla="*/ 59266 w 262466"/>
              <a:gd name="connsiteY2" fmla="*/ 321733 h 1744133"/>
              <a:gd name="connsiteX3" fmla="*/ 67733 w 262466"/>
              <a:gd name="connsiteY3" fmla="*/ 381000 h 1744133"/>
              <a:gd name="connsiteX4" fmla="*/ 84666 w 262466"/>
              <a:gd name="connsiteY4" fmla="*/ 431800 h 1744133"/>
              <a:gd name="connsiteX5" fmla="*/ 93133 w 262466"/>
              <a:gd name="connsiteY5" fmla="*/ 465666 h 1744133"/>
              <a:gd name="connsiteX6" fmla="*/ 101600 w 262466"/>
              <a:gd name="connsiteY6" fmla="*/ 508000 h 1744133"/>
              <a:gd name="connsiteX7" fmla="*/ 127000 w 262466"/>
              <a:gd name="connsiteY7" fmla="*/ 609600 h 1744133"/>
              <a:gd name="connsiteX8" fmla="*/ 135466 w 262466"/>
              <a:gd name="connsiteY8" fmla="*/ 643466 h 1744133"/>
              <a:gd name="connsiteX9" fmla="*/ 143933 w 262466"/>
              <a:gd name="connsiteY9" fmla="*/ 677333 h 1744133"/>
              <a:gd name="connsiteX10" fmla="*/ 160866 w 262466"/>
              <a:gd name="connsiteY10" fmla="*/ 762000 h 1744133"/>
              <a:gd name="connsiteX11" fmla="*/ 169333 w 262466"/>
              <a:gd name="connsiteY11" fmla="*/ 821266 h 1744133"/>
              <a:gd name="connsiteX12" fmla="*/ 177800 w 262466"/>
              <a:gd name="connsiteY12" fmla="*/ 982133 h 1744133"/>
              <a:gd name="connsiteX13" fmla="*/ 203200 w 262466"/>
              <a:gd name="connsiteY13" fmla="*/ 1007533 h 1744133"/>
              <a:gd name="connsiteX14" fmla="*/ 237066 w 262466"/>
              <a:gd name="connsiteY14" fmla="*/ 1058333 h 1744133"/>
              <a:gd name="connsiteX15" fmla="*/ 245533 w 262466"/>
              <a:gd name="connsiteY15" fmla="*/ 1126066 h 1744133"/>
              <a:gd name="connsiteX16" fmla="*/ 262466 w 262466"/>
              <a:gd name="connsiteY16" fmla="*/ 1303866 h 1744133"/>
              <a:gd name="connsiteX17" fmla="*/ 254000 w 262466"/>
              <a:gd name="connsiteY17" fmla="*/ 1574800 h 1744133"/>
              <a:gd name="connsiteX18" fmla="*/ 245533 w 262466"/>
              <a:gd name="connsiteY18" fmla="*/ 1617133 h 1744133"/>
              <a:gd name="connsiteX19" fmla="*/ 245533 w 262466"/>
              <a:gd name="connsiteY19" fmla="*/ 1744133 h 1744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62466" h="1744133">
                <a:moveTo>
                  <a:pt x="0" y="0"/>
                </a:moveTo>
                <a:cubicBezTo>
                  <a:pt x="8467" y="56444"/>
                  <a:pt x="15367" y="113146"/>
                  <a:pt x="25400" y="169333"/>
                </a:cubicBezTo>
                <a:cubicBezTo>
                  <a:pt x="51815" y="317259"/>
                  <a:pt x="34675" y="149602"/>
                  <a:pt x="59266" y="321733"/>
                </a:cubicBezTo>
                <a:cubicBezTo>
                  <a:pt x="62088" y="341489"/>
                  <a:pt x="63246" y="361555"/>
                  <a:pt x="67733" y="381000"/>
                </a:cubicBezTo>
                <a:cubicBezTo>
                  <a:pt x="71747" y="398392"/>
                  <a:pt x="79537" y="414704"/>
                  <a:pt x="84666" y="431800"/>
                </a:cubicBezTo>
                <a:cubicBezTo>
                  <a:pt x="88010" y="442945"/>
                  <a:pt x="90609" y="454307"/>
                  <a:pt x="93133" y="465666"/>
                </a:cubicBezTo>
                <a:cubicBezTo>
                  <a:pt x="96255" y="479714"/>
                  <a:pt x="98364" y="493978"/>
                  <a:pt x="101600" y="508000"/>
                </a:cubicBezTo>
                <a:cubicBezTo>
                  <a:pt x="101615" y="508065"/>
                  <a:pt x="122759" y="592635"/>
                  <a:pt x="127000" y="609600"/>
                </a:cubicBezTo>
                <a:lnTo>
                  <a:pt x="135466" y="643466"/>
                </a:lnTo>
                <a:cubicBezTo>
                  <a:pt x="138288" y="654755"/>
                  <a:pt x="142287" y="665814"/>
                  <a:pt x="143933" y="677333"/>
                </a:cubicBezTo>
                <a:cubicBezTo>
                  <a:pt x="153662" y="745435"/>
                  <a:pt x="146090" y="717668"/>
                  <a:pt x="160866" y="762000"/>
                </a:cubicBezTo>
                <a:cubicBezTo>
                  <a:pt x="163688" y="781755"/>
                  <a:pt x="167802" y="801369"/>
                  <a:pt x="169333" y="821266"/>
                </a:cubicBezTo>
                <a:cubicBezTo>
                  <a:pt x="173452" y="874804"/>
                  <a:pt x="168194" y="929303"/>
                  <a:pt x="177800" y="982133"/>
                </a:cubicBezTo>
                <a:cubicBezTo>
                  <a:pt x="179942" y="993914"/>
                  <a:pt x="195849" y="998082"/>
                  <a:pt x="203200" y="1007533"/>
                </a:cubicBezTo>
                <a:cubicBezTo>
                  <a:pt x="215694" y="1023597"/>
                  <a:pt x="237066" y="1058333"/>
                  <a:pt x="237066" y="1058333"/>
                </a:cubicBezTo>
                <a:cubicBezTo>
                  <a:pt x="239888" y="1080911"/>
                  <a:pt x="243788" y="1103380"/>
                  <a:pt x="245533" y="1126066"/>
                </a:cubicBezTo>
                <a:cubicBezTo>
                  <a:pt x="258976" y="1300822"/>
                  <a:pt x="237126" y="1227840"/>
                  <a:pt x="262466" y="1303866"/>
                </a:cubicBezTo>
                <a:cubicBezTo>
                  <a:pt x="259644" y="1394177"/>
                  <a:pt x="258877" y="1484576"/>
                  <a:pt x="254000" y="1574800"/>
                </a:cubicBezTo>
                <a:cubicBezTo>
                  <a:pt x="253223" y="1589170"/>
                  <a:pt x="246252" y="1602760"/>
                  <a:pt x="245533" y="1617133"/>
                </a:cubicBezTo>
                <a:cubicBezTo>
                  <a:pt x="243419" y="1659414"/>
                  <a:pt x="245533" y="1701800"/>
                  <a:pt x="245533" y="1744133"/>
                </a:cubicBezTo>
              </a:path>
            </a:pathLst>
          </a:custGeom>
          <a:noFill/>
          <a:ln w="57150" cmpd="sng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フリーフォーム 47"/>
          <p:cNvSpPr/>
          <p:nvPr/>
        </p:nvSpPr>
        <p:spPr>
          <a:xfrm>
            <a:off x="3106939" y="2908125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フリーフォーム 48"/>
          <p:cNvSpPr/>
          <p:nvPr/>
        </p:nvSpPr>
        <p:spPr>
          <a:xfrm>
            <a:off x="3182595" y="3038784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フリーフォーム 49"/>
          <p:cNvSpPr/>
          <p:nvPr/>
        </p:nvSpPr>
        <p:spPr>
          <a:xfrm>
            <a:off x="2831838" y="3076869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1" name="フリーフォーム 50"/>
          <p:cNvSpPr/>
          <p:nvPr/>
        </p:nvSpPr>
        <p:spPr>
          <a:xfrm>
            <a:off x="3086752" y="2979131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フリーフォーム 51"/>
          <p:cNvSpPr/>
          <p:nvPr/>
        </p:nvSpPr>
        <p:spPr>
          <a:xfrm>
            <a:off x="3209452" y="3263523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フリーフォーム 52"/>
          <p:cNvSpPr/>
          <p:nvPr/>
        </p:nvSpPr>
        <p:spPr>
          <a:xfrm>
            <a:off x="2896524" y="3065342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フリーフォーム 53"/>
          <p:cNvSpPr/>
          <p:nvPr/>
        </p:nvSpPr>
        <p:spPr>
          <a:xfrm>
            <a:off x="2973976" y="3226002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フリーフォーム 54"/>
          <p:cNvSpPr/>
          <p:nvPr/>
        </p:nvSpPr>
        <p:spPr>
          <a:xfrm>
            <a:off x="2936149" y="3090356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フリーフォーム 55"/>
          <p:cNvSpPr/>
          <p:nvPr/>
        </p:nvSpPr>
        <p:spPr>
          <a:xfrm>
            <a:off x="2821576" y="3255829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7" name="フリーフォーム 56"/>
          <p:cNvSpPr/>
          <p:nvPr/>
        </p:nvSpPr>
        <p:spPr>
          <a:xfrm>
            <a:off x="3324733" y="3364171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8" name="フリーフォーム 57"/>
          <p:cNvSpPr/>
          <p:nvPr/>
        </p:nvSpPr>
        <p:spPr>
          <a:xfrm>
            <a:off x="2973976" y="3373410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9" name="フリーフォーム 58"/>
          <p:cNvSpPr/>
          <p:nvPr/>
        </p:nvSpPr>
        <p:spPr>
          <a:xfrm>
            <a:off x="3078286" y="3469811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フリーフォーム 59"/>
          <p:cNvSpPr/>
          <p:nvPr/>
        </p:nvSpPr>
        <p:spPr>
          <a:xfrm>
            <a:off x="3334995" y="3191184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1" name="フリーフォーム 60"/>
          <p:cNvSpPr/>
          <p:nvPr/>
        </p:nvSpPr>
        <p:spPr>
          <a:xfrm>
            <a:off x="2898321" y="3166349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2" name="フリーフォーム 61"/>
          <p:cNvSpPr/>
          <p:nvPr/>
        </p:nvSpPr>
        <p:spPr>
          <a:xfrm>
            <a:off x="2936149" y="3393998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3" name="フリーフォーム 62"/>
          <p:cNvSpPr/>
          <p:nvPr/>
        </p:nvSpPr>
        <p:spPr>
          <a:xfrm>
            <a:off x="3412110" y="2937950"/>
            <a:ext cx="194733" cy="1718848"/>
          </a:xfrm>
          <a:custGeom>
            <a:avLst/>
            <a:gdLst>
              <a:gd name="connsiteX0" fmla="*/ 0 w 194733"/>
              <a:gd name="connsiteY0" fmla="*/ 0 h 1718848"/>
              <a:gd name="connsiteX1" fmla="*/ 8467 w 194733"/>
              <a:gd name="connsiteY1" fmla="*/ 101600 h 1718848"/>
              <a:gd name="connsiteX2" fmla="*/ 16933 w 194733"/>
              <a:gd name="connsiteY2" fmla="*/ 508000 h 1718848"/>
              <a:gd name="connsiteX3" fmla="*/ 33867 w 194733"/>
              <a:gd name="connsiteY3" fmla="*/ 524933 h 1718848"/>
              <a:gd name="connsiteX4" fmla="*/ 50800 w 194733"/>
              <a:gd name="connsiteY4" fmla="*/ 550333 h 1718848"/>
              <a:gd name="connsiteX5" fmla="*/ 67733 w 194733"/>
              <a:gd name="connsiteY5" fmla="*/ 601133 h 1718848"/>
              <a:gd name="connsiteX6" fmla="*/ 84667 w 194733"/>
              <a:gd name="connsiteY6" fmla="*/ 660400 h 1718848"/>
              <a:gd name="connsiteX7" fmla="*/ 110067 w 194733"/>
              <a:gd name="connsiteY7" fmla="*/ 838200 h 1718848"/>
              <a:gd name="connsiteX8" fmla="*/ 135467 w 194733"/>
              <a:gd name="connsiteY8" fmla="*/ 855133 h 1718848"/>
              <a:gd name="connsiteX9" fmla="*/ 152400 w 194733"/>
              <a:gd name="connsiteY9" fmla="*/ 905933 h 1718848"/>
              <a:gd name="connsiteX10" fmla="*/ 160867 w 194733"/>
              <a:gd name="connsiteY10" fmla="*/ 931333 h 1718848"/>
              <a:gd name="connsiteX11" fmla="*/ 169333 w 194733"/>
              <a:gd name="connsiteY11" fmla="*/ 965200 h 1718848"/>
              <a:gd name="connsiteX12" fmla="*/ 177800 w 194733"/>
              <a:gd name="connsiteY12" fmla="*/ 1100667 h 1718848"/>
              <a:gd name="connsiteX13" fmla="*/ 186267 w 194733"/>
              <a:gd name="connsiteY13" fmla="*/ 1143000 h 1718848"/>
              <a:gd name="connsiteX14" fmla="*/ 194733 w 194733"/>
              <a:gd name="connsiteY14" fmla="*/ 1600200 h 1718848"/>
              <a:gd name="connsiteX15" fmla="*/ 186267 w 194733"/>
              <a:gd name="connsiteY15" fmla="*/ 1693333 h 1718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94733" h="1718848">
                <a:moveTo>
                  <a:pt x="0" y="0"/>
                </a:moveTo>
                <a:cubicBezTo>
                  <a:pt x="2822" y="33867"/>
                  <a:pt x="7335" y="67635"/>
                  <a:pt x="8467" y="101600"/>
                </a:cubicBezTo>
                <a:cubicBezTo>
                  <a:pt x="12981" y="237021"/>
                  <a:pt x="8818" y="372747"/>
                  <a:pt x="16933" y="508000"/>
                </a:cubicBezTo>
                <a:cubicBezTo>
                  <a:pt x="17411" y="515968"/>
                  <a:pt x="28880" y="518700"/>
                  <a:pt x="33867" y="524933"/>
                </a:cubicBezTo>
                <a:cubicBezTo>
                  <a:pt x="40224" y="532879"/>
                  <a:pt x="46667" y="541034"/>
                  <a:pt x="50800" y="550333"/>
                </a:cubicBezTo>
                <a:cubicBezTo>
                  <a:pt x="58049" y="566644"/>
                  <a:pt x="62089" y="584200"/>
                  <a:pt x="67733" y="601133"/>
                </a:cubicBezTo>
                <a:cubicBezTo>
                  <a:pt x="79881" y="637578"/>
                  <a:pt x="74034" y="617867"/>
                  <a:pt x="84667" y="660400"/>
                </a:cubicBezTo>
                <a:cubicBezTo>
                  <a:pt x="87058" y="703438"/>
                  <a:pt x="66238" y="794372"/>
                  <a:pt x="110067" y="838200"/>
                </a:cubicBezTo>
                <a:cubicBezTo>
                  <a:pt x="117262" y="845395"/>
                  <a:pt x="127000" y="849489"/>
                  <a:pt x="135467" y="855133"/>
                </a:cubicBezTo>
                <a:lnTo>
                  <a:pt x="152400" y="905933"/>
                </a:lnTo>
                <a:cubicBezTo>
                  <a:pt x="155222" y="914400"/>
                  <a:pt x="158703" y="922675"/>
                  <a:pt x="160867" y="931333"/>
                </a:cubicBezTo>
                <a:lnTo>
                  <a:pt x="169333" y="965200"/>
                </a:lnTo>
                <a:cubicBezTo>
                  <a:pt x="172155" y="1010356"/>
                  <a:pt x="173510" y="1055627"/>
                  <a:pt x="177800" y="1100667"/>
                </a:cubicBezTo>
                <a:cubicBezTo>
                  <a:pt x="179164" y="1114993"/>
                  <a:pt x="185779" y="1128618"/>
                  <a:pt x="186267" y="1143000"/>
                </a:cubicBezTo>
                <a:cubicBezTo>
                  <a:pt x="191431" y="1295339"/>
                  <a:pt x="191911" y="1447800"/>
                  <a:pt x="194733" y="1600200"/>
                </a:cubicBezTo>
                <a:cubicBezTo>
                  <a:pt x="185834" y="1715895"/>
                  <a:pt x="186267" y="1747064"/>
                  <a:pt x="186267" y="1693333"/>
                </a:cubicBezTo>
              </a:path>
            </a:pathLst>
          </a:custGeom>
          <a:ln w="57150" cmpd="sng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4" name="フリーフォーム 63"/>
          <p:cNvSpPr/>
          <p:nvPr/>
        </p:nvSpPr>
        <p:spPr>
          <a:xfrm>
            <a:off x="2984238" y="3068610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5" name="フリーフォーム 64"/>
          <p:cNvSpPr/>
          <p:nvPr/>
        </p:nvSpPr>
        <p:spPr>
          <a:xfrm>
            <a:off x="3136638" y="3221010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6" name="フリーフォーム 65"/>
          <p:cNvSpPr/>
          <p:nvPr/>
        </p:nvSpPr>
        <p:spPr>
          <a:xfrm>
            <a:off x="3289038" y="3373410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7" name="フリーフォーム 66"/>
          <p:cNvSpPr/>
          <p:nvPr/>
        </p:nvSpPr>
        <p:spPr>
          <a:xfrm>
            <a:off x="3441438" y="3525810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8" name="フリーフォーム 67"/>
          <p:cNvSpPr/>
          <p:nvPr/>
        </p:nvSpPr>
        <p:spPr>
          <a:xfrm>
            <a:off x="3337129" y="3280663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9" name="フリーフォーム 68"/>
          <p:cNvSpPr/>
          <p:nvPr/>
        </p:nvSpPr>
        <p:spPr>
          <a:xfrm>
            <a:off x="3379240" y="3271810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0" name="フリーフォーム 69"/>
          <p:cNvSpPr/>
          <p:nvPr/>
        </p:nvSpPr>
        <p:spPr>
          <a:xfrm>
            <a:off x="3520483" y="3026968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1" name="フリーフォーム 70"/>
          <p:cNvSpPr/>
          <p:nvPr/>
        </p:nvSpPr>
        <p:spPr>
          <a:xfrm>
            <a:off x="3525102" y="3114387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2" name="フリーフォーム 71"/>
          <p:cNvSpPr/>
          <p:nvPr/>
        </p:nvSpPr>
        <p:spPr>
          <a:xfrm>
            <a:off x="2746078" y="3344922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3" name="フリーフォーム 72"/>
          <p:cNvSpPr/>
          <p:nvPr/>
        </p:nvSpPr>
        <p:spPr>
          <a:xfrm>
            <a:off x="3040997" y="3323176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4" name="フリーフォーム 73"/>
          <p:cNvSpPr/>
          <p:nvPr/>
        </p:nvSpPr>
        <p:spPr>
          <a:xfrm>
            <a:off x="3188353" y="2946038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5" name="フリーフォーム 74"/>
          <p:cNvSpPr/>
          <p:nvPr/>
        </p:nvSpPr>
        <p:spPr>
          <a:xfrm>
            <a:off x="3507361" y="3330943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6" name="フリーフォーム 75"/>
          <p:cNvSpPr/>
          <p:nvPr/>
        </p:nvSpPr>
        <p:spPr>
          <a:xfrm>
            <a:off x="3221223" y="3474624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7" name="フリーフォーム 76"/>
          <p:cNvSpPr/>
          <p:nvPr/>
        </p:nvSpPr>
        <p:spPr>
          <a:xfrm>
            <a:off x="3078286" y="3774421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8" name="フリーフォーム 77"/>
          <p:cNvSpPr/>
          <p:nvPr/>
        </p:nvSpPr>
        <p:spPr>
          <a:xfrm>
            <a:off x="3229721" y="3853162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9" name="フリーフォーム 78"/>
          <p:cNvSpPr/>
          <p:nvPr/>
        </p:nvSpPr>
        <p:spPr>
          <a:xfrm>
            <a:off x="3416174" y="3674321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0" name="フリーフォーム 79"/>
          <p:cNvSpPr/>
          <p:nvPr/>
        </p:nvSpPr>
        <p:spPr>
          <a:xfrm>
            <a:off x="3479383" y="3916002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1" name="フリーフォーム 80"/>
          <p:cNvSpPr/>
          <p:nvPr/>
        </p:nvSpPr>
        <p:spPr>
          <a:xfrm>
            <a:off x="3180061" y="3106696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2" name="フリーフォーム 81"/>
          <p:cNvSpPr/>
          <p:nvPr/>
        </p:nvSpPr>
        <p:spPr>
          <a:xfrm>
            <a:off x="3049465" y="3038784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3" name="フリーフォーム 82"/>
          <p:cNvSpPr/>
          <p:nvPr/>
        </p:nvSpPr>
        <p:spPr>
          <a:xfrm>
            <a:off x="3351010" y="3026661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4" name="フリーフォーム 83"/>
          <p:cNvSpPr/>
          <p:nvPr/>
        </p:nvSpPr>
        <p:spPr>
          <a:xfrm>
            <a:off x="3356163" y="2908127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5" name="フリーフォーム 84"/>
          <p:cNvSpPr/>
          <p:nvPr/>
        </p:nvSpPr>
        <p:spPr>
          <a:xfrm>
            <a:off x="3105143" y="3190590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6" name="フリーフォーム 85"/>
          <p:cNvSpPr/>
          <p:nvPr/>
        </p:nvSpPr>
        <p:spPr>
          <a:xfrm>
            <a:off x="3569319" y="3237554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7" name="フリーフォーム 86"/>
          <p:cNvSpPr/>
          <p:nvPr/>
        </p:nvSpPr>
        <p:spPr>
          <a:xfrm>
            <a:off x="3360700" y="2954502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8" name="フリーフォーム 87"/>
          <p:cNvSpPr/>
          <p:nvPr/>
        </p:nvSpPr>
        <p:spPr>
          <a:xfrm>
            <a:off x="3385219" y="3068610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9" name="フリーフォーム 88"/>
          <p:cNvSpPr/>
          <p:nvPr/>
        </p:nvSpPr>
        <p:spPr>
          <a:xfrm>
            <a:off x="3249616" y="2908127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0" name="正方形/長方形 89"/>
          <p:cNvSpPr/>
          <p:nvPr/>
        </p:nvSpPr>
        <p:spPr>
          <a:xfrm rot="16200000">
            <a:off x="3009086" y="1480451"/>
            <a:ext cx="3847726" cy="40364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lvl="1" algn="ctr">
              <a:lnSpc>
                <a:spcPct val="50000"/>
              </a:lnSpc>
            </a:pPr>
            <a:r>
              <a:rPr lang="en-US" altLang="ja-JP" sz="2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  <a:cs typeface="Arial"/>
              </a:rPr>
              <a:t>Jichi</a:t>
            </a:r>
            <a:r>
              <a:rPr lang="en-US" altLang="ja-JP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  <a:cs typeface="Arial"/>
              </a:rPr>
              <a:t> Medical University Hospital</a:t>
            </a:r>
            <a:r>
              <a:rPr lang="en-US" altLang="ja-JP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  <a:cs typeface="Arial"/>
              </a:rPr>
              <a:t>	</a:t>
            </a:r>
            <a:r>
              <a:rPr lang="en-US" altLang="ja-JP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  <a:cs typeface="Arial"/>
              </a:rPr>
              <a:t>		</a:t>
            </a:r>
            <a:endParaRPr lang="en-US" altLang="ja-JP" sz="24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91" name="正方形/長方形 90"/>
          <p:cNvSpPr/>
          <p:nvPr/>
        </p:nvSpPr>
        <p:spPr>
          <a:xfrm>
            <a:off x="3356163" y="3402074"/>
            <a:ext cx="3000765" cy="19563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en-US" altLang="ja-JP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Founded in 1972</a:t>
            </a:r>
            <a:endParaRPr lang="ja-JP" altLang="en-US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92" name="図形グループ 91"/>
          <p:cNvGrpSpPr/>
          <p:nvPr/>
        </p:nvGrpSpPr>
        <p:grpSpPr>
          <a:xfrm>
            <a:off x="3741353" y="3582611"/>
            <a:ext cx="662141" cy="299719"/>
            <a:chOff x="4361061" y="3116925"/>
            <a:chExt cx="662141" cy="299719"/>
          </a:xfrm>
        </p:grpSpPr>
        <p:grpSp>
          <p:nvGrpSpPr>
            <p:cNvPr id="93" name="図形グループ 92"/>
            <p:cNvGrpSpPr/>
            <p:nvPr/>
          </p:nvGrpSpPr>
          <p:grpSpPr>
            <a:xfrm>
              <a:off x="4361061" y="3116925"/>
              <a:ext cx="662141" cy="45719"/>
              <a:chOff x="2612693" y="3116925"/>
              <a:chExt cx="662141" cy="45719"/>
            </a:xfrm>
          </p:grpSpPr>
          <p:sp>
            <p:nvSpPr>
              <p:cNvPr id="110" name="正方形/長方形 109"/>
              <p:cNvSpPr/>
              <p:nvPr/>
            </p:nvSpPr>
            <p:spPr>
              <a:xfrm>
                <a:off x="2612693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11" name="正方形/長方形 110"/>
              <p:cNvSpPr/>
              <p:nvPr/>
            </p:nvSpPr>
            <p:spPr>
              <a:xfrm>
                <a:off x="2715430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12" name="正方形/長方形 111"/>
              <p:cNvSpPr/>
              <p:nvPr/>
            </p:nvSpPr>
            <p:spPr>
              <a:xfrm>
                <a:off x="2818167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13" name="正方形/長方形 112"/>
              <p:cNvSpPr/>
              <p:nvPr/>
            </p:nvSpPr>
            <p:spPr>
              <a:xfrm>
                <a:off x="2920904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14" name="正方形/長方形 113"/>
              <p:cNvSpPr/>
              <p:nvPr/>
            </p:nvSpPr>
            <p:spPr>
              <a:xfrm>
                <a:off x="3023641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15" name="正方形/長方形 114"/>
              <p:cNvSpPr/>
              <p:nvPr/>
            </p:nvSpPr>
            <p:spPr>
              <a:xfrm>
                <a:off x="3126378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16" name="正方形/長方形 115"/>
              <p:cNvSpPr/>
              <p:nvPr/>
            </p:nvSpPr>
            <p:spPr>
              <a:xfrm>
                <a:off x="3229115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94" name="図形グループ 93"/>
            <p:cNvGrpSpPr/>
            <p:nvPr/>
          </p:nvGrpSpPr>
          <p:grpSpPr>
            <a:xfrm>
              <a:off x="4361061" y="3243925"/>
              <a:ext cx="662141" cy="45719"/>
              <a:chOff x="2612693" y="3116925"/>
              <a:chExt cx="662141" cy="45719"/>
            </a:xfrm>
          </p:grpSpPr>
          <p:sp>
            <p:nvSpPr>
              <p:cNvPr id="103" name="正方形/長方形 102"/>
              <p:cNvSpPr/>
              <p:nvPr/>
            </p:nvSpPr>
            <p:spPr>
              <a:xfrm>
                <a:off x="2612693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04" name="正方形/長方形 103"/>
              <p:cNvSpPr/>
              <p:nvPr/>
            </p:nvSpPr>
            <p:spPr>
              <a:xfrm>
                <a:off x="2715430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05" name="正方形/長方形 104"/>
              <p:cNvSpPr/>
              <p:nvPr/>
            </p:nvSpPr>
            <p:spPr>
              <a:xfrm>
                <a:off x="2818167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06" name="正方形/長方形 105"/>
              <p:cNvSpPr/>
              <p:nvPr/>
            </p:nvSpPr>
            <p:spPr>
              <a:xfrm>
                <a:off x="2920904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07" name="正方形/長方形 106"/>
              <p:cNvSpPr/>
              <p:nvPr/>
            </p:nvSpPr>
            <p:spPr>
              <a:xfrm>
                <a:off x="3023641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08" name="正方形/長方形 107"/>
              <p:cNvSpPr/>
              <p:nvPr/>
            </p:nvSpPr>
            <p:spPr>
              <a:xfrm>
                <a:off x="3126378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09" name="正方形/長方形 108"/>
              <p:cNvSpPr/>
              <p:nvPr/>
            </p:nvSpPr>
            <p:spPr>
              <a:xfrm>
                <a:off x="3229115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95" name="図形グループ 94"/>
            <p:cNvGrpSpPr/>
            <p:nvPr/>
          </p:nvGrpSpPr>
          <p:grpSpPr>
            <a:xfrm>
              <a:off x="4361061" y="3370925"/>
              <a:ext cx="662141" cy="45719"/>
              <a:chOff x="2612693" y="3116925"/>
              <a:chExt cx="662141" cy="45719"/>
            </a:xfrm>
          </p:grpSpPr>
          <p:sp>
            <p:nvSpPr>
              <p:cNvPr id="96" name="正方形/長方形 95"/>
              <p:cNvSpPr/>
              <p:nvPr/>
            </p:nvSpPr>
            <p:spPr>
              <a:xfrm>
                <a:off x="2612693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97" name="正方形/長方形 96"/>
              <p:cNvSpPr/>
              <p:nvPr/>
            </p:nvSpPr>
            <p:spPr>
              <a:xfrm>
                <a:off x="2715430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98" name="正方形/長方形 97"/>
              <p:cNvSpPr/>
              <p:nvPr/>
            </p:nvSpPr>
            <p:spPr>
              <a:xfrm>
                <a:off x="2818167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99" name="正方形/長方形 98"/>
              <p:cNvSpPr/>
              <p:nvPr/>
            </p:nvSpPr>
            <p:spPr>
              <a:xfrm>
                <a:off x="2920904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00" name="正方形/長方形 99"/>
              <p:cNvSpPr/>
              <p:nvPr/>
            </p:nvSpPr>
            <p:spPr>
              <a:xfrm>
                <a:off x="3023641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01" name="正方形/長方形 100"/>
              <p:cNvSpPr/>
              <p:nvPr/>
            </p:nvSpPr>
            <p:spPr>
              <a:xfrm>
                <a:off x="3126378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02" name="正方形/長方形 101"/>
              <p:cNvSpPr/>
              <p:nvPr/>
            </p:nvSpPr>
            <p:spPr>
              <a:xfrm>
                <a:off x="3229115" y="3116925"/>
                <a:ext cx="45719" cy="45719"/>
              </a:xfrm>
              <a:prstGeom prst="rect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sp>
        <p:nvSpPr>
          <p:cNvPr id="117" name="フリーフォーム 116"/>
          <p:cNvSpPr/>
          <p:nvPr/>
        </p:nvSpPr>
        <p:spPr>
          <a:xfrm>
            <a:off x="3503410" y="3179061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8" name="フリーフォーム 117"/>
          <p:cNvSpPr/>
          <p:nvPr/>
        </p:nvSpPr>
        <p:spPr>
          <a:xfrm>
            <a:off x="3655810" y="3331461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9" name="フリーフォーム 118"/>
          <p:cNvSpPr/>
          <p:nvPr/>
        </p:nvSpPr>
        <p:spPr>
          <a:xfrm>
            <a:off x="3367925" y="3145181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0" name="フリーフォーム 119"/>
          <p:cNvSpPr/>
          <p:nvPr/>
        </p:nvSpPr>
        <p:spPr>
          <a:xfrm>
            <a:off x="3630402" y="3263719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1" name="フリーフォーム 120"/>
          <p:cNvSpPr/>
          <p:nvPr/>
        </p:nvSpPr>
        <p:spPr>
          <a:xfrm>
            <a:off x="3190119" y="3153648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2" name="フリーフォーム 121"/>
          <p:cNvSpPr/>
          <p:nvPr/>
        </p:nvSpPr>
        <p:spPr>
          <a:xfrm>
            <a:off x="3418728" y="3111313"/>
            <a:ext cx="208619" cy="59653"/>
          </a:xfrm>
          <a:custGeom>
            <a:avLst/>
            <a:gdLst>
              <a:gd name="connsiteX0" fmla="*/ 29023 w 208619"/>
              <a:gd name="connsiteY0" fmla="*/ 386 h 59653"/>
              <a:gd name="connsiteX1" fmla="*/ 122156 w 208619"/>
              <a:gd name="connsiteY1" fmla="*/ 34253 h 59653"/>
              <a:gd name="connsiteX2" fmla="*/ 113690 w 208619"/>
              <a:gd name="connsiteY2" fmla="*/ 59653 h 59653"/>
              <a:gd name="connsiteX3" fmla="*/ 3623 w 208619"/>
              <a:gd name="connsiteY3" fmla="*/ 51186 h 59653"/>
              <a:gd name="connsiteX4" fmla="*/ 29023 w 208619"/>
              <a:gd name="connsiteY4" fmla="*/ 34253 h 59653"/>
              <a:gd name="connsiteX5" fmla="*/ 71356 w 208619"/>
              <a:gd name="connsiteY5" fmla="*/ 25786 h 59653"/>
              <a:gd name="connsiteX6" fmla="*/ 147556 w 208619"/>
              <a:gd name="connsiteY6" fmla="*/ 8853 h 59653"/>
              <a:gd name="connsiteX7" fmla="*/ 206823 w 208619"/>
              <a:gd name="connsiteY7" fmla="*/ 17320 h 59653"/>
              <a:gd name="connsiteX8" fmla="*/ 172956 w 208619"/>
              <a:gd name="connsiteY8" fmla="*/ 25786 h 59653"/>
              <a:gd name="connsiteX9" fmla="*/ 105223 w 208619"/>
              <a:gd name="connsiteY9" fmla="*/ 34253 h 59653"/>
              <a:gd name="connsiteX10" fmla="*/ 3623 w 208619"/>
              <a:gd name="connsiteY10" fmla="*/ 25786 h 59653"/>
              <a:gd name="connsiteX11" fmla="*/ 29023 w 208619"/>
              <a:gd name="connsiteY11" fmla="*/ 386 h 5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8619" h="59653">
                <a:moveTo>
                  <a:pt x="29023" y="386"/>
                </a:moveTo>
                <a:cubicBezTo>
                  <a:pt x="48778" y="1797"/>
                  <a:pt x="114819" y="-9770"/>
                  <a:pt x="122156" y="34253"/>
                </a:cubicBezTo>
                <a:cubicBezTo>
                  <a:pt x="123623" y="43056"/>
                  <a:pt x="116512" y="51186"/>
                  <a:pt x="113690" y="59653"/>
                </a:cubicBezTo>
                <a:cubicBezTo>
                  <a:pt x="77001" y="56831"/>
                  <a:pt x="38869" y="61760"/>
                  <a:pt x="3623" y="51186"/>
                </a:cubicBezTo>
                <a:cubicBezTo>
                  <a:pt x="-6123" y="48262"/>
                  <a:pt x="19495" y="37826"/>
                  <a:pt x="29023" y="34253"/>
                </a:cubicBezTo>
                <a:cubicBezTo>
                  <a:pt x="42497" y="29200"/>
                  <a:pt x="57285" y="28801"/>
                  <a:pt x="71356" y="25786"/>
                </a:cubicBezTo>
                <a:lnTo>
                  <a:pt x="147556" y="8853"/>
                </a:lnTo>
                <a:cubicBezTo>
                  <a:pt x="167312" y="11675"/>
                  <a:pt x="190218" y="6250"/>
                  <a:pt x="206823" y="17320"/>
                </a:cubicBezTo>
                <a:cubicBezTo>
                  <a:pt x="216505" y="23775"/>
                  <a:pt x="184434" y="23873"/>
                  <a:pt x="172956" y="25786"/>
                </a:cubicBezTo>
                <a:cubicBezTo>
                  <a:pt x="150512" y="29527"/>
                  <a:pt x="127801" y="31431"/>
                  <a:pt x="105223" y="34253"/>
                </a:cubicBezTo>
                <a:cubicBezTo>
                  <a:pt x="71356" y="31431"/>
                  <a:pt x="34019" y="40984"/>
                  <a:pt x="3623" y="25786"/>
                </a:cubicBezTo>
                <a:cubicBezTo>
                  <a:pt x="-7666" y="20142"/>
                  <a:pt x="9268" y="-1025"/>
                  <a:pt x="29023" y="386"/>
                </a:cubicBezTo>
                <a:close/>
              </a:path>
            </a:pathLst>
          </a:custGeom>
          <a:ln>
            <a:solidFill>
              <a:srgbClr val="008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63930174"/>
      </p:ext>
    </p:extLst>
  </p:cSld>
  <p:clrMapOvr>
    <a:masterClrMapping/>
  </p:clrMapOvr>
</p:sld>
</file>

<file path=ppt/theme/theme1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7</Words>
  <Application>Microsoft Macintosh PowerPoint</Application>
  <PresentationFormat>A4 210x297 mm</PresentationFormat>
  <Paragraphs>2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ホワイト</vt:lpstr>
      <vt:lpstr>PowerPoint プレゼンテーション</vt:lpstr>
    </vt:vector>
  </TitlesOfParts>
  <Company>２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Shiro Suda</dc:creator>
  <cp:lastModifiedBy>Shiro Suda</cp:lastModifiedBy>
  <cp:revision>13</cp:revision>
  <cp:lastPrinted>2017-07-21T07:59:06Z</cp:lastPrinted>
  <dcterms:created xsi:type="dcterms:W3CDTF">2017-07-20T07:44:53Z</dcterms:created>
  <dcterms:modified xsi:type="dcterms:W3CDTF">2017-07-21T08:03:06Z</dcterms:modified>
</cp:coreProperties>
</file>